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8928100" cy="274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3"/>
    <p:restoredTop sz="94622"/>
  </p:normalViewPr>
  <p:slideViewPr>
    <p:cSldViewPr snapToGrid="0">
      <p:cViewPr>
        <p:scale>
          <a:sx n="200" d="100"/>
          <a:sy n="200" d="100"/>
        </p:scale>
        <p:origin x="-242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0ACB-40AD-40AC-9ADD-5FF5668B89EE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592263" y="1143000"/>
            <a:ext cx="1004252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B46A-8448-400B-9605-587410CF08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68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B46A-8448-400B-9605-587410CF085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46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3" y="448945"/>
            <a:ext cx="6696075" cy="95504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1440815"/>
            <a:ext cx="6696075" cy="662305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80" indent="0" algn="ctr">
              <a:buNone/>
              <a:defRPr sz="800"/>
            </a:lvl2pPr>
            <a:lvl3pPr marL="365760" indent="0" algn="ctr">
              <a:buNone/>
              <a:defRPr sz="720"/>
            </a:lvl3pPr>
            <a:lvl4pPr marL="548640" indent="0" algn="ctr">
              <a:buNone/>
              <a:defRPr sz="640"/>
            </a:lvl4pPr>
            <a:lvl5pPr marL="731520" indent="0" algn="ctr">
              <a:buNone/>
              <a:defRPr sz="640"/>
            </a:lvl5pPr>
            <a:lvl6pPr marL="914400" indent="0" algn="ctr">
              <a:buNone/>
              <a:defRPr sz="640"/>
            </a:lvl6pPr>
            <a:lvl7pPr marL="1097280" indent="0" algn="ctr">
              <a:buNone/>
              <a:defRPr sz="640"/>
            </a:lvl7pPr>
            <a:lvl8pPr marL="1280160" indent="0" algn="ctr">
              <a:buNone/>
              <a:defRPr sz="640"/>
            </a:lvl8pPr>
            <a:lvl9pPr marL="1463040" indent="0" algn="ctr">
              <a:buNone/>
              <a:defRPr sz="64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98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806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9171" y="146050"/>
            <a:ext cx="1925122" cy="232473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807" y="146050"/>
            <a:ext cx="5663763" cy="232473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50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26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57" y="683895"/>
            <a:ext cx="7700486" cy="11410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157" y="1835785"/>
            <a:ext cx="7700486" cy="600075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1pPr>
            <a:lvl2pPr marL="18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5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4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8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6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30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5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807" y="730250"/>
            <a:ext cx="3794443" cy="174053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850" y="730250"/>
            <a:ext cx="3794443" cy="174053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146050"/>
            <a:ext cx="7700486" cy="53022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970" y="672465"/>
            <a:ext cx="3777004" cy="329565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970" y="1002030"/>
            <a:ext cx="3777004" cy="147383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9851" y="672465"/>
            <a:ext cx="3795605" cy="329565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9851" y="1002030"/>
            <a:ext cx="3795605" cy="147383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70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17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18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182880"/>
            <a:ext cx="2879544" cy="64008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05" y="394970"/>
            <a:ext cx="4519851" cy="1949450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970" y="822960"/>
            <a:ext cx="2879544" cy="1524635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11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182880"/>
            <a:ext cx="2879544" cy="64008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95605" y="394970"/>
            <a:ext cx="4519851" cy="1949450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80" indent="0">
              <a:buNone/>
              <a:defRPr sz="1120"/>
            </a:lvl2pPr>
            <a:lvl3pPr marL="365760" indent="0">
              <a:buNone/>
              <a:defRPr sz="960"/>
            </a:lvl3pPr>
            <a:lvl4pPr marL="548640" indent="0">
              <a:buNone/>
              <a:defRPr sz="800"/>
            </a:lvl4pPr>
            <a:lvl5pPr marL="731520" indent="0">
              <a:buNone/>
              <a:defRPr sz="800"/>
            </a:lvl5pPr>
            <a:lvl6pPr marL="914400" indent="0">
              <a:buNone/>
              <a:defRPr sz="800"/>
            </a:lvl6pPr>
            <a:lvl7pPr marL="1097280" indent="0">
              <a:buNone/>
              <a:defRPr sz="800"/>
            </a:lvl7pPr>
            <a:lvl8pPr marL="1280160" indent="0">
              <a:buNone/>
              <a:defRPr sz="800"/>
            </a:lvl8pPr>
            <a:lvl9pPr marL="1463040" indent="0">
              <a:buNone/>
              <a:defRPr sz="8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970" y="822960"/>
            <a:ext cx="2879544" cy="1524635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341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807" y="146050"/>
            <a:ext cx="7700486" cy="53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07" y="730250"/>
            <a:ext cx="7700486" cy="174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807" y="2542540"/>
            <a:ext cx="2008823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BC92-F005-D84E-AF2E-480F9199593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7433" y="2542540"/>
            <a:ext cx="3013234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5470" y="2542540"/>
            <a:ext cx="2008823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2BC7-A8F1-614D-9403-43861682277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4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6A86BB7-4245-DD2B-5E0D-BF7058214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5933111-EAB6-54B3-F486-5660A8BBE46B}"/>
              </a:ext>
            </a:extLst>
          </p:cNvPr>
          <p:cNvSpPr txBox="1"/>
          <p:nvPr/>
        </p:nvSpPr>
        <p:spPr>
          <a:xfrm>
            <a:off x="3621741" y="192830"/>
            <a:ext cx="452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6A0C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Lic. Nombre Bold 18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0A7EE1-19AC-3F52-2BD2-E0906D8B55D3}"/>
              </a:ext>
            </a:extLst>
          </p:cNvPr>
          <p:cNvSpPr txBox="1"/>
          <p:nvPr/>
        </p:nvSpPr>
        <p:spPr>
          <a:xfrm>
            <a:off x="3621740" y="827123"/>
            <a:ext cx="4403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27 East 39th Street</a:t>
            </a:r>
            <a:endParaRPr lang="es-MX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sz="1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New York, NY 10016</a:t>
            </a:r>
            <a:endParaRPr lang="es-MX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Tel: </a:t>
            </a:r>
            <a:r>
              <a:rPr lang="es-MX" sz="1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+1 (212) 217 6400</a:t>
            </a:r>
            <a:endParaRPr lang="es-MX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sz="1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@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sre.gob.mx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28B2D1A-69AE-7635-8599-620CD8D8D01B}"/>
              </a:ext>
            </a:extLst>
          </p:cNvPr>
          <p:cNvSpPr txBox="1"/>
          <p:nvPr/>
        </p:nvSpPr>
        <p:spPr>
          <a:xfrm>
            <a:off x="3621740" y="1964689"/>
            <a:ext cx="393550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Consulado General de México en New York</a:t>
            </a:r>
            <a:endParaRPr lang="es-MX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sz="10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Departamento</a:t>
            </a:r>
            <a:endParaRPr lang="es-MX" sz="1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s-MX" sz="900" dirty="0"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448FE03-2D87-FEB5-AEDA-D1A9D74D2D25}"/>
              </a:ext>
            </a:extLst>
          </p:cNvPr>
          <p:cNvSpPr txBox="1"/>
          <p:nvPr/>
        </p:nvSpPr>
        <p:spPr>
          <a:xfrm>
            <a:off x="3621741" y="460651"/>
            <a:ext cx="45213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Puesto en Noto Sans Bold 15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" y="211431"/>
            <a:ext cx="3462900" cy="23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3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106</TotalTime>
  <Words>40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Noto Sans</vt:lpstr>
      <vt:lpstr>Noto Sans Medium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Silva Mancilla, Alán Axel</dc:creator>
  <cp:lastModifiedBy>Omar Morales Loya</cp:lastModifiedBy>
  <cp:revision>9</cp:revision>
  <dcterms:created xsi:type="dcterms:W3CDTF">2024-11-07T16:38:37Z</dcterms:created>
  <dcterms:modified xsi:type="dcterms:W3CDTF">2024-11-25T18:50:03Z</dcterms:modified>
</cp:coreProperties>
</file>