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242050" cy="1422400"/>
  <p:notesSz cx="6858000" cy="9144000"/>
  <p:defaultTextStyle>
    <a:defPPr>
      <a:defRPr lang="es-MX"/>
    </a:defPPr>
    <a:lvl1pPr marL="0" algn="l" defTabSz="408737" rtl="0" eaLnBrk="1" latinLnBrk="0" hangingPunct="1">
      <a:defRPr sz="805" kern="1200">
        <a:solidFill>
          <a:schemeClr val="tx1"/>
        </a:solidFill>
        <a:latin typeface="+mn-lt"/>
        <a:ea typeface="+mn-ea"/>
        <a:cs typeface="+mn-cs"/>
      </a:defRPr>
    </a:lvl1pPr>
    <a:lvl2pPr marL="204368" algn="l" defTabSz="408737" rtl="0" eaLnBrk="1" latinLnBrk="0" hangingPunct="1">
      <a:defRPr sz="805" kern="1200">
        <a:solidFill>
          <a:schemeClr val="tx1"/>
        </a:solidFill>
        <a:latin typeface="+mn-lt"/>
        <a:ea typeface="+mn-ea"/>
        <a:cs typeface="+mn-cs"/>
      </a:defRPr>
    </a:lvl2pPr>
    <a:lvl3pPr marL="408737" algn="l" defTabSz="408737" rtl="0" eaLnBrk="1" latinLnBrk="0" hangingPunct="1">
      <a:defRPr sz="805" kern="1200">
        <a:solidFill>
          <a:schemeClr val="tx1"/>
        </a:solidFill>
        <a:latin typeface="+mn-lt"/>
        <a:ea typeface="+mn-ea"/>
        <a:cs typeface="+mn-cs"/>
      </a:defRPr>
    </a:lvl3pPr>
    <a:lvl4pPr marL="613105" algn="l" defTabSz="408737" rtl="0" eaLnBrk="1" latinLnBrk="0" hangingPunct="1">
      <a:defRPr sz="805" kern="1200">
        <a:solidFill>
          <a:schemeClr val="tx1"/>
        </a:solidFill>
        <a:latin typeface="+mn-lt"/>
        <a:ea typeface="+mn-ea"/>
        <a:cs typeface="+mn-cs"/>
      </a:defRPr>
    </a:lvl4pPr>
    <a:lvl5pPr marL="817474" algn="l" defTabSz="408737" rtl="0" eaLnBrk="1" latinLnBrk="0" hangingPunct="1">
      <a:defRPr sz="805" kern="1200">
        <a:solidFill>
          <a:schemeClr val="tx1"/>
        </a:solidFill>
        <a:latin typeface="+mn-lt"/>
        <a:ea typeface="+mn-ea"/>
        <a:cs typeface="+mn-cs"/>
      </a:defRPr>
    </a:lvl5pPr>
    <a:lvl6pPr marL="1021842" algn="l" defTabSz="408737" rtl="0" eaLnBrk="1" latinLnBrk="0" hangingPunct="1">
      <a:defRPr sz="805" kern="1200">
        <a:solidFill>
          <a:schemeClr val="tx1"/>
        </a:solidFill>
        <a:latin typeface="+mn-lt"/>
        <a:ea typeface="+mn-ea"/>
        <a:cs typeface="+mn-cs"/>
      </a:defRPr>
    </a:lvl6pPr>
    <a:lvl7pPr marL="1226210" algn="l" defTabSz="408737" rtl="0" eaLnBrk="1" latinLnBrk="0" hangingPunct="1">
      <a:defRPr sz="805" kern="1200">
        <a:solidFill>
          <a:schemeClr val="tx1"/>
        </a:solidFill>
        <a:latin typeface="+mn-lt"/>
        <a:ea typeface="+mn-ea"/>
        <a:cs typeface="+mn-cs"/>
      </a:defRPr>
    </a:lvl7pPr>
    <a:lvl8pPr marL="1430579" algn="l" defTabSz="408737" rtl="0" eaLnBrk="1" latinLnBrk="0" hangingPunct="1">
      <a:defRPr sz="805" kern="1200">
        <a:solidFill>
          <a:schemeClr val="tx1"/>
        </a:solidFill>
        <a:latin typeface="+mn-lt"/>
        <a:ea typeface="+mn-ea"/>
        <a:cs typeface="+mn-cs"/>
      </a:defRPr>
    </a:lvl8pPr>
    <a:lvl9pPr marL="1634947" algn="l" defTabSz="408737" rtl="0" eaLnBrk="1" latinLnBrk="0" hangingPunct="1">
      <a:defRPr sz="8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5" userDrawn="1">
          <p15:clr>
            <a:srgbClr val="A4A3A4"/>
          </p15:clr>
        </p15:guide>
        <p15:guide id="2" pos="196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de Microsoft Office" initials="UdMO" lastIdx="2" clrIdx="0">
    <p:extLst>
      <p:ext uri="{19B8F6BF-5375-455C-9EA6-DF929625EA0E}">
        <p15:presenceInfo xmlns:p15="http://schemas.microsoft.com/office/powerpoint/2012/main" userId="Usuario de Microsoft Offi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2D2A"/>
    <a:srgbClr val="A22142"/>
    <a:srgbClr val="BC95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10"/>
    <p:restoredTop sz="94674"/>
  </p:normalViewPr>
  <p:slideViewPr>
    <p:cSldViewPr snapToGrid="0" snapToObjects="1">
      <p:cViewPr varScale="1">
        <p:scale>
          <a:sx n="198" d="100"/>
          <a:sy n="198" d="100"/>
        </p:scale>
        <p:origin x="156" y="906"/>
      </p:cViewPr>
      <p:guideLst>
        <p:guide orient="horz" pos="85"/>
        <p:guide pos="196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0256" y="232786"/>
            <a:ext cx="4681538" cy="495206"/>
          </a:xfrm>
        </p:spPr>
        <p:txBody>
          <a:bodyPr anchor="b"/>
          <a:lstStyle>
            <a:lvl1pPr algn="ctr">
              <a:defRPr sz="124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0256" y="747090"/>
            <a:ext cx="4681538" cy="343417"/>
          </a:xfrm>
        </p:spPr>
        <p:txBody>
          <a:bodyPr/>
          <a:lstStyle>
            <a:lvl1pPr marL="0" indent="0" algn="ctr">
              <a:buNone/>
              <a:defRPr sz="498"/>
            </a:lvl1pPr>
            <a:lvl2pPr marL="94823" indent="0" algn="ctr">
              <a:buNone/>
              <a:defRPr sz="415"/>
            </a:lvl2pPr>
            <a:lvl3pPr marL="189647" indent="0" algn="ctr">
              <a:buNone/>
              <a:defRPr sz="373"/>
            </a:lvl3pPr>
            <a:lvl4pPr marL="284470" indent="0" algn="ctr">
              <a:buNone/>
              <a:defRPr sz="332"/>
            </a:lvl4pPr>
            <a:lvl5pPr marL="379293" indent="0" algn="ctr">
              <a:buNone/>
              <a:defRPr sz="332"/>
            </a:lvl5pPr>
            <a:lvl6pPr marL="474116" indent="0" algn="ctr">
              <a:buNone/>
              <a:defRPr sz="332"/>
            </a:lvl6pPr>
            <a:lvl7pPr marL="568940" indent="0" algn="ctr">
              <a:buNone/>
              <a:defRPr sz="332"/>
            </a:lvl7pPr>
            <a:lvl8pPr marL="663763" indent="0" algn="ctr">
              <a:buNone/>
              <a:defRPr sz="332"/>
            </a:lvl8pPr>
            <a:lvl9pPr marL="758586" indent="0" algn="ctr">
              <a:buNone/>
              <a:defRPr sz="332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A28D-79C3-D149-B244-86AECA77D89C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4562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A28D-79C3-D149-B244-86AECA77D89C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5994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66967" y="75730"/>
            <a:ext cx="1345942" cy="120541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9141" y="75730"/>
            <a:ext cx="3959800" cy="1205418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A28D-79C3-D149-B244-86AECA77D89C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03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A28D-79C3-D149-B244-86AECA77D89C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930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890" y="354612"/>
            <a:ext cx="5383768" cy="591679"/>
          </a:xfrm>
        </p:spPr>
        <p:txBody>
          <a:bodyPr anchor="b"/>
          <a:lstStyle>
            <a:lvl1pPr>
              <a:defRPr sz="124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890" y="951889"/>
            <a:ext cx="5383768" cy="311150"/>
          </a:xfrm>
        </p:spPr>
        <p:txBody>
          <a:bodyPr/>
          <a:lstStyle>
            <a:lvl1pPr marL="0" indent="0">
              <a:buNone/>
              <a:defRPr sz="498">
                <a:solidFill>
                  <a:schemeClr val="tx1">
                    <a:tint val="75000"/>
                  </a:schemeClr>
                </a:solidFill>
              </a:defRPr>
            </a:lvl1pPr>
            <a:lvl2pPr marL="94823" indent="0">
              <a:buNone/>
              <a:defRPr sz="415">
                <a:solidFill>
                  <a:schemeClr val="tx1">
                    <a:tint val="75000"/>
                  </a:schemeClr>
                </a:solidFill>
              </a:defRPr>
            </a:lvl2pPr>
            <a:lvl3pPr marL="189647" indent="0">
              <a:buNone/>
              <a:defRPr sz="373">
                <a:solidFill>
                  <a:schemeClr val="tx1">
                    <a:tint val="75000"/>
                  </a:schemeClr>
                </a:solidFill>
              </a:defRPr>
            </a:lvl3pPr>
            <a:lvl4pPr marL="284470" indent="0">
              <a:buNone/>
              <a:defRPr sz="332">
                <a:solidFill>
                  <a:schemeClr val="tx1">
                    <a:tint val="75000"/>
                  </a:schemeClr>
                </a:solidFill>
              </a:defRPr>
            </a:lvl4pPr>
            <a:lvl5pPr marL="379293" indent="0">
              <a:buNone/>
              <a:defRPr sz="332">
                <a:solidFill>
                  <a:schemeClr val="tx1">
                    <a:tint val="75000"/>
                  </a:schemeClr>
                </a:solidFill>
              </a:defRPr>
            </a:lvl5pPr>
            <a:lvl6pPr marL="474116" indent="0">
              <a:buNone/>
              <a:defRPr sz="332">
                <a:solidFill>
                  <a:schemeClr val="tx1">
                    <a:tint val="75000"/>
                  </a:schemeClr>
                </a:solidFill>
              </a:defRPr>
            </a:lvl6pPr>
            <a:lvl7pPr marL="568940" indent="0">
              <a:buNone/>
              <a:defRPr sz="332">
                <a:solidFill>
                  <a:schemeClr val="tx1">
                    <a:tint val="75000"/>
                  </a:schemeClr>
                </a:solidFill>
              </a:defRPr>
            </a:lvl7pPr>
            <a:lvl8pPr marL="663763" indent="0">
              <a:buNone/>
              <a:defRPr sz="332">
                <a:solidFill>
                  <a:schemeClr val="tx1">
                    <a:tint val="75000"/>
                  </a:schemeClr>
                </a:solidFill>
              </a:defRPr>
            </a:lvl8pPr>
            <a:lvl9pPr marL="758586" indent="0">
              <a:buNone/>
              <a:defRPr sz="3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A28D-79C3-D149-B244-86AECA77D89C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928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9141" y="378648"/>
            <a:ext cx="2652871" cy="902500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60038" y="378648"/>
            <a:ext cx="2652871" cy="902500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A28D-79C3-D149-B244-86AECA77D89C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617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54" y="75730"/>
            <a:ext cx="5383768" cy="2749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9954" y="348686"/>
            <a:ext cx="2640679" cy="170885"/>
          </a:xfrm>
        </p:spPr>
        <p:txBody>
          <a:bodyPr anchor="b"/>
          <a:lstStyle>
            <a:lvl1pPr marL="0" indent="0">
              <a:buNone/>
              <a:defRPr sz="498" b="1"/>
            </a:lvl1pPr>
            <a:lvl2pPr marL="94823" indent="0">
              <a:buNone/>
              <a:defRPr sz="415" b="1"/>
            </a:lvl2pPr>
            <a:lvl3pPr marL="189647" indent="0">
              <a:buNone/>
              <a:defRPr sz="373" b="1"/>
            </a:lvl3pPr>
            <a:lvl4pPr marL="284470" indent="0">
              <a:buNone/>
              <a:defRPr sz="332" b="1"/>
            </a:lvl4pPr>
            <a:lvl5pPr marL="379293" indent="0">
              <a:buNone/>
              <a:defRPr sz="332" b="1"/>
            </a:lvl5pPr>
            <a:lvl6pPr marL="474116" indent="0">
              <a:buNone/>
              <a:defRPr sz="332" b="1"/>
            </a:lvl6pPr>
            <a:lvl7pPr marL="568940" indent="0">
              <a:buNone/>
              <a:defRPr sz="332" b="1"/>
            </a:lvl7pPr>
            <a:lvl8pPr marL="663763" indent="0">
              <a:buNone/>
              <a:defRPr sz="332" b="1"/>
            </a:lvl8pPr>
            <a:lvl9pPr marL="758586" indent="0">
              <a:buNone/>
              <a:defRPr sz="332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9954" y="519571"/>
            <a:ext cx="2640679" cy="764211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60038" y="348686"/>
            <a:ext cx="2653684" cy="170885"/>
          </a:xfrm>
        </p:spPr>
        <p:txBody>
          <a:bodyPr anchor="b"/>
          <a:lstStyle>
            <a:lvl1pPr marL="0" indent="0">
              <a:buNone/>
              <a:defRPr sz="498" b="1"/>
            </a:lvl1pPr>
            <a:lvl2pPr marL="94823" indent="0">
              <a:buNone/>
              <a:defRPr sz="415" b="1"/>
            </a:lvl2pPr>
            <a:lvl3pPr marL="189647" indent="0">
              <a:buNone/>
              <a:defRPr sz="373" b="1"/>
            </a:lvl3pPr>
            <a:lvl4pPr marL="284470" indent="0">
              <a:buNone/>
              <a:defRPr sz="332" b="1"/>
            </a:lvl4pPr>
            <a:lvl5pPr marL="379293" indent="0">
              <a:buNone/>
              <a:defRPr sz="332" b="1"/>
            </a:lvl5pPr>
            <a:lvl6pPr marL="474116" indent="0">
              <a:buNone/>
              <a:defRPr sz="332" b="1"/>
            </a:lvl6pPr>
            <a:lvl7pPr marL="568940" indent="0">
              <a:buNone/>
              <a:defRPr sz="332" b="1"/>
            </a:lvl7pPr>
            <a:lvl8pPr marL="663763" indent="0">
              <a:buNone/>
              <a:defRPr sz="332" b="1"/>
            </a:lvl8pPr>
            <a:lvl9pPr marL="758586" indent="0">
              <a:buNone/>
              <a:defRPr sz="332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60038" y="519571"/>
            <a:ext cx="2653684" cy="764211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A28D-79C3-D149-B244-86AECA77D89C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8140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A28D-79C3-D149-B244-86AECA77D89C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468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A28D-79C3-D149-B244-86AECA77D89C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7650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54" y="94827"/>
            <a:ext cx="2013223" cy="331893"/>
          </a:xfrm>
        </p:spPr>
        <p:txBody>
          <a:bodyPr anchor="b"/>
          <a:lstStyle>
            <a:lvl1pPr>
              <a:defRPr sz="66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3684" y="204799"/>
            <a:ext cx="3160038" cy="1010826"/>
          </a:xfrm>
        </p:spPr>
        <p:txBody>
          <a:bodyPr/>
          <a:lstStyle>
            <a:lvl1pPr>
              <a:defRPr sz="664"/>
            </a:lvl1pPr>
            <a:lvl2pPr>
              <a:defRPr sz="581"/>
            </a:lvl2pPr>
            <a:lvl3pPr>
              <a:defRPr sz="498"/>
            </a:lvl3pPr>
            <a:lvl4pPr>
              <a:defRPr sz="415"/>
            </a:lvl4pPr>
            <a:lvl5pPr>
              <a:defRPr sz="415"/>
            </a:lvl5pPr>
            <a:lvl6pPr>
              <a:defRPr sz="415"/>
            </a:lvl6pPr>
            <a:lvl7pPr>
              <a:defRPr sz="415"/>
            </a:lvl7pPr>
            <a:lvl8pPr>
              <a:defRPr sz="415"/>
            </a:lvl8pPr>
            <a:lvl9pPr>
              <a:defRPr sz="415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954" y="426720"/>
            <a:ext cx="2013223" cy="790552"/>
          </a:xfrm>
        </p:spPr>
        <p:txBody>
          <a:bodyPr/>
          <a:lstStyle>
            <a:lvl1pPr marL="0" indent="0">
              <a:buNone/>
              <a:defRPr sz="332"/>
            </a:lvl1pPr>
            <a:lvl2pPr marL="94823" indent="0">
              <a:buNone/>
              <a:defRPr sz="290"/>
            </a:lvl2pPr>
            <a:lvl3pPr marL="189647" indent="0">
              <a:buNone/>
              <a:defRPr sz="249"/>
            </a:lvl3pPr>
            <a:lvl4pPr marL="284470" indent="0">
              <a:buNone/>
              <a:defRPr sz="207"/>
            </a:lvl4pPr>
            <a:lvl5pPr marL="379293" indent="0">
              <a:buNone/>
              <a:defRPr sz="207"/>
            </a:lvl5pPr>
            <a:lvl6pPr marL="474116" indent="0">
              <a:buNone/>
              <a:defRPr sz="207"/>
            </a:lvl6pPr>
            <a:lvl7pPr marL="568940" indent="0">
              <a:buNone/>
              <a:defRPr sz="207"/>
            </a:lvl7pPr>
            <a:lvl8pPr marL="663763" indent="0">
              <a:buNone/>
              <a:defRPr sz="207"/>
            </a:lvl8pPr>
            <a:lvl9pPr marL="758586" indent="0">
              <a:buNone/>
              <a:defRPr sz="207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A28D-79C3-D149-B244-86AECA77D89C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120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54" y="94827"/>
            <a:ext cx="2013223" cy="331893"/>
          </a:xfrm>
        </p:spPr>
        <p:txBody>
          <a:bodyPr anchor="b"/>
          <a:lstStyle>
            <a:lvl1pPr>
              <a:defRPr sz="66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53684" y="204799"/>
            <a:ext cx="3160038" cy="1010826"/>
          </a:xfrm>
        </p:spPr>
        <p:txBody>
          <a:bodyPr anchor="t"/>
          <a:lstStyle>
            <a:lvl1pPr marL="0" indent="0">
              <a:buNone/>
              <a:defRPr sz="664"/>
            </a:lvl1pPr>
            <a:lvl2pPr marL="94823" indent="0">
              <a:buNone/>
              <a:defRPr sz="581"/>
            </a:lvl2pPr>
            <a:lvl3pPr marL="189647" indent="0">
              <a:buNone/>
              <a:defRPr sz="498"/>
            </a:lvl3pPr>
            <a:lvl4pPr marL="284470" indent="0">
              <a:buNone/>
              <a:defRPr sz="415"/>
            </a:lvl4pPr>
            <a:lvl5pPr marL="379293" indent="0">
              <a:buNone/>
              <a:defRPr sz="415"/>
            </a:lvl5pPr>
            <a:lvl6pPr marL="474116" indent="0">
              <a:buNone/>
              <a:defRPr sz="415"/>
            </a:lvl6pPr>
            <a:lvl7pPr marL="568940" indent="0">
              <a:buNone/>
              <a:defRPr sz="415"/>
            </a:lvl7pPr>
            <a:lvl8pPr marL="663763" indent="0">
              <a:buNone/>
              <a:defRPr sz="415"/>
            </a:lvl8pPr>
            <a:lvl9pPr marL="758586" indent="0">
              <a:buNone/>
              <a:defRPr sz="41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954" y="426720"/>
            <a:ext cx="2013223" cy="790552"/>
          </a:xfrm>
        </p:spPr>
        <p:txBody>
          <a:bodyPr/>
          <a:lstStyle>
            <a:lvl1pPr marL="0" indent="0">
              <a:buNone/>
              <a:defRPr sz="332"/>
            </a:lvl1pPr>
            <a:lvl2pPr marL="94823" indent="0">
              <a:buNone/>
              <a:defRPr sz="290"/>
            </a:lvl2pPr>
            <a:lvl3pPr marL="189647" indent="0">
              <a:buNone/>
              <a:defRPr sz="249"/>
            </a:lvl3pPr>
            <a:lvl4pPr marL="284470" indent="0">
              <a:buNone/>
              <a:defRPr sz="207"/>
            </a:lvl4pPr>
            <a:lvl5pPr marL="379293" indent="0">
              <a:buNone/>
              <a:defRPr sz="207"/>
            </a:lvl5pPr>
            <a:lvl6pPr marL="474116" indent="0">
              <a:buNone/>
              <a:defRPr sz="207"/>
            </a:lvl6pPr>
            <a:lvl7pPr marL="568940" indent="0">
              <a:buNone/>
              <a:defRPr sz="207"/>
            </a:lvl7pPr>
            <a:lvl8pPr marL="663763" indent="0">
              <a:buNone/>
              <a:defRPr sz="207"/>
            </a:lvl8pPr>
            <a:lvl9pPr marL="758586" indent="0">
              <a:buNone/>
              <a:defRPr sz="207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A28D-79C3-D149-B244-86AECA77D89C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3841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9141" y="75730"/>
            <a:ext cx="5383768" cy="274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9141" y="378648"/>
            <a:ext cx="5383768" cy="902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9141" y="1318354"/>
            <a:ext cx="1404461" cy="757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EA28D-79C3-D149-B244-86AECA77D89C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67679" y="1318354"/>
            <a:ext cx="2106692" cy="757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08448" y="1318354"/>
            <a:ext cx="1404461" cy="757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4819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89647" rtl="0" eaLnBrk="1" latinLnBrk="0" hangingPunct="1">
        <a:lnSpc>
          <a:spcPct val="90000"/>
        </a:lnSpc>
        <a:spcBef>
          <a:spcPct val="0"/>
        </a:spcBef>
        <a:buNone/>
        <a:defRPr sz="9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412" indent="-47412" algn="l" defTabSz="189647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581" kern="1200">
          <a:solidFill>
            <a:schemeClr val="tx1"/>
          </a:solidFill>
          <a:latin typeface="+mn-lt"/>
          <a:ea typeface="+mn-ea"/>
          <a:cs typeface="+mn-cs"/>
        </a:defRPr>
      </a:lvl1pPr>
      <a:lvl2pPr marL="142235" indent="-47412" algn="l" defTabSz="189647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498" kern="1200">
          <a:solidFill>
            <a:schemeClr val="tx1"/>
          </a:solidFill>
          <a:latin typeface="+mn-lt"/>
          <a:ea typeface="+mn-ea"/>
          <a:cs typeface="+mn-cs"/>
        </a:defRPr>
      </a:lvl2pPr>
      <a:lvl3pPr marL="237058" indent="-47412" algn="l" defTabSz="189647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415" kern="1200">
          <a:solidFill>
            <a:schemeClr val="tx1"/>
          </a:solidFill>
          <a:latin typeface="+mn-lt"/>
          <a:ea typeface="+mn-ea"/>
          <a:cs typeface="+mn-cs"/>
        </a:defRPr>
      </a:lvl3pPr>
      <a:lvl4pPr marL="331881" indent="-47412" algn="l" defTabSz="189647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3" kern="1200">
          <a:solidFill>
            <a:schemeClr val="tx1"/>
          </a:solidFill>
          <a:latin typeface="+mn-lt"/>
          <a:ea typeface="+mn-ea"/>
          <a:cs typeface="+mn-cs"/>
        </a:defRPr>
      </a:lvl4pPr>
      <a:lvl5pPr marL="426705" indent="-47412" algn="l" defTabSz="189647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3" kern="1200">
          <a:solidFill>
            <a:schemeClr val="tx1"/>
          </a:solidFill>
          <a:latin typeface="+mn-lt"/>
          <a:ea typeface="+mn-ea"/>
          <a:cs typeface="+mn-cs"/>
        </a:defRPr>
      </a:lvl5pPr>
      <a:lvl6pPr marL="521528" indent="-47412" algn="l" defTabSz="189647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3" kern="1200">
          <a:solidFill>
            <a:schemeClr val="tx1"/>
          </a:solidFill>
          <a:latin typeface="+mn-lt"/>
          <a:ea typeface="+mn-ea"/>
          <a:cs typeface="+mn-cs"/>
        </a:defRPr>
      </a:lvl6pPr>
      <a:lvl7pPr marL="616351" indent="-47412" algn="l" defTabSz="189647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3" kern="1200">
          <a:solidFill>
            <a:schemeClr val="tx1"/>
          </a:solidFill>
          <a:latin typeface="+mn-lt"/>
          <a:ea typeface="+mn-ea"/>
          <a:cs typeface="+mn-cs"/>
        </a:defRPr>
      </a:lvl7pPr>
      <a:lvl8pPr marL="711175" indent="-47412" algn="l" defTabSz="189647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3" kern="1200">
          <a:solidFill>
            <a:schemeClr val="tx1"/>
          </a:solidFill>
          <a:latin typeface="+mn-lt"/>
          <a:ea typeface="+mn-ea"/>
          <a:cs typeface="+mn-cs"/>
        </a:defRPr>
      </a:lvl8pPr>
      <a:lvl9pPr marL="805998" indent="-47412" algn="l" defTabSz="189647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9647" rtl="0" eaLnBrk="1" latinLnBrk="0" hangingPunct="1">
        <a:defRPr sz="373" kern="1200">
          <a:solidFill>
            <a:schemeClr val="tx1"/>
          </a:solidFill>
          <a:latin typeface="+mn-lt"/>
          <a:ea typeface="+mn-ea"/>
          <a:cs typeface="+mn-cs"/>
        </a:defRPr>
      </a:lvl1pPr>
      <a:lvl2pPr marL="94823" algn="l" defTabSz="189647" rtl="0" eaLnBrk="1" latinLnBrk="0" hangingPunct="1">
        <a:defRPr sz="373" kern="1200">
          <a:solidFill>
            <a:schemeClr val="tx1"/>
          </a:solidFill>
          <a:latin typeface="+mn-lt"/>
          <a:ea typeface="+mn-ea"/>
          <a:cs typeface="+mn-cs"/>
        </a:defRPr>
      </a:lvl2pPr>
      <a:lvl3pPr marL="189647" algn="l" defTabSz="189647" rtl="0" eaLnBrk="1" latinLnBrk="0" hangingPunct="1">
        <a:defRPr sz="373" kern="1200">
          <a:solidFill>
            <a:schemeClr val="tx1"/>
          </a:solidFill>
          <a:latin typeface="+mn-lt"/>
          <a:ea typeface="+mn-ea"/>
          <a:cs typeface="+mn-cs"/>
        </a:defRPr>
      </a:lvl3pPr>
      <a:lvl4pPr marL="284470" algn="l" defTabSz="189647" rtl="0" eaLnBrk="1" latinLnBrk="0" hangingPunct="1">
        <a:defRPr sz="373" kern="1200">
          <a:solidFill>
            <a:schemeClr val="tx1"/>
          </a:solidFill>
          <a:latin typeface="+mn-lt"/>
          <a:ea typeface="+mn-ea"/>
          <a:cs typeface="+mn-cs"/>
        </a:defRPr>
      </a:lvl4pPr>
      <a:lvl5pPr marL="379293" algn="l" defTabSz="189647" rtl="0" eaLnBrk="1" latinLnBrk="0" hangingPunct="1">
        <a:defRPr sz="373" kern="1200">
          <a:solidFill>
            <a:schemeClr val="tx1"/>
          </a:solidFill>
          <a:latin typeface="+mn-lt"/>
          <a:ea typeface="+mn-ea"/>
          <a:cs typeface="+mn-cs"/>
        </a:defRPr>
      </a:lvl5pPr>
      <a:lvl6pPr marL="474116" algn="l" defTabSz="189647" rtl="0" eaLnBrk="1" latinLnBrk="0" hangingPunct="1">
        <a:defRPr sz="373" kern="1200">
          <a:solidFill>
            <a:schemeClr val="tx1"/>
          </a:solidFill>
          <a:latin typeface="+mn-lt"/>
          <a:ea typeface="+mn-ea"/>
          <a:cs typeface="+mn-cs"/>
        </a:defRPr>
      </a:lvl6pPr>
      <a:lvl7pPr marL="568940" algn="l" defTabSz="189647" rtl="0" eaLnBrk="1" latinLnBrk="0" hangingPunct="1">
        <a:defRPr sz="373" kern="1200">
          <a:solidFill>
            <a:schemeClr val="tx1"/>
          </a:solidFill>
          <a:latin typeface="+mn-lt"/>
          <a:ea typeface="+mn-ea"/>
          <a:cs typeface="+mn-cs"/>
        </a:defRPr>
      </a:lvl7pPr>
      <a:lvl8pPr marL="663763" algn="l" defTabSz="189647" rtl="0" eaLnBrk="1" latinLnBrk="0" hangingPunct="1">
        <a:defRPr sz="373" kern="1200">
          <a:solidFill>
            <a:schemeClr val="tx1"/>
          </a:solidFill>
          <a:latin typeface="+mn-lt"/>
          <a:ea typeface="+mn-ea"/>
          <a:cs typeface="+mn-cs"/>
        </a:defRPr>
      </a:lvl8pPr>
      <a:lvl9pPr marL="758586" algn="l" defTabSz="189647" rtl="0" eaLnBrk="1" latinLnBrk="0" hangingPunct="1">
        <a:defRPr sz="3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D95CC033-CC2A-D84A-883E-630BB3B0B9FC}"/>
              </a:ext>
            </a:extLst>
          </p:cNvPr>
          <p:cNvSpPr txBox="1"/>
          <p:nvPr/>
        </p:nvSpPr>
        <p:spPr>
          <a:xfrm>
            <a:off x="1868674" y="65809"/>
            <a:ext cx="25218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>
                <a:solidFill>
                  <a:srgbClr val="BC955A"/>
                </a:solidFill>
                <a:latin typeface="Montserrat" pitchFamily="2" charset="77"/>
              </a:rPr>
              <a:t>Consulado General de México en Nueva York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22E7142-AC51-424C-BBD8-E398C4BE0E37}"/>
              </a:ext>
            </a:extLst>
          </p:cNvPr>
          <p:cNvSpPr txBox="1"/>
          <p:nvPr/>
        </p:nvSpPr>
        <p:spPr>
          <a:xfrm>
            <a:off x="1868674" y="297458"/>
            <a:ext cx="2523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>
                <a:solidFill>
                  <a:srgbClr val="642D2A"/>
                </a:solidFill>
                <a:latin typeface="Montserrat SemiBold" pitchFamily="2" charset="77"/>
              </a:rPr>
              <a:t>Mario Arturo Pereztello Peréz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D5871B6-3CA6-1C4A-9281-7E1DC39725B9}"/>
              </a:ext>
            </a:extLst>
          </p:cNvPr>
          <p:cNvSpPr txBox="1"/>
          <p:nvPr/>
        </p:nvSpPr>
        <p:spPr>
          <a:xfrm>
            <a:off x="1868674" y="529355"/>
            <a:ext cx="180049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>
                <a:solidFill>
                  <a:srgbClr val="642D2A"/>
                </a:solidFill>
                <a:latin typeface="Montserrat" pitchFamily="2" charset="77"/>
              </a:rPr>
              <a:t>Vice Consul</a:t>
            </a:r>
          </a:p>
          <a:p>
            <a:r>
              <a:rPr lang="es-MX" sz="1000" dirty="0">
                <a:solidFill>
                  <a:srgbClr val="642D2A"/>
                </a:solidFill>
                <a:latin typeface="Montserrat" pitchFamily="2" charset="77"/>
              </a:rPr>
              <a:t>Departamento de Protección </a:t>
            </a:r>
          </a:p>
          <a:p>
            <a:r>
              <a:rPr lang="es-MX" sz="1000" dirty="0">
                <a:solidFill>
                  <a:srgbClr val="642D2A"/>
                </a:solidFill>
                <a:latin typeface="Montserrat" pitchFamily="2" charset="77"/>
              </a:rPr>
              <a:t>27 E 39Th ST, NY. 10016</a:t>
            </a:r>
          </a:p>
          <a:p>
            <a:r>
              <a:rPr lang="es-MX" sz="1000" dirty="0">
                <a:solidFill>
                  <a:srgbClr val="642D2A"/>
                </a:solidFill>
                <a:latin typeface="Montserrat" pitchFamily="2" charset="77"/>
              </a:rPr>
              <a:t>t: (212) 217 6400</a:t>
            </a:r>
          </a:p>
          <a:p>
            <a:r>
              <a:rPr lang="es-MX" sz="1000" dirty="0">
                <a:solidFill>
                  <a:srgbClr val="642D2A"/>
                </a:solidFill>
                <a:latin typeface="Montserrat" pitchFamily="2" charset="77"/>
              </a:rPr>
              <a:t>mpereztello@consulmexny.mx</a:t>
            </a: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26B50219-7D4C-4D4A-A9C3-91163FB1D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651" y="131096"/>
            <a:ext cx="1386492" cy="61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7231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</TotalTime>
  <Words>36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SemiBold</vt:lpstr>
      <vt:lpstr>Tema de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Luis Alonso Sanchez Granados</cp:lastModifiedBy>
  <cp:revision>11</cp:revision>
  <dcterms:created xsi:type="dcterms:W3CDTF">2018-12-04T17:10:50Z</dcterms:created>
  <dcterms:modified xsi:type="dcterms:W3CDTF">2019-01-09T19:32:38Z</dcterms:modified>
</cp:coreProperties>
</file>